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jiflExcM7tv5IMk2pwxKL7Ksxfz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4781827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64952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695324" y="4219574"/>
            <a:ext cx="5334001" cy="1285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endParaRPr sz="4000"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6096000" y="5254673"/>
            <a:ext cx="5673505" cy="1531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8519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3033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7884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Яценко Елена Анатольевна</dc:creator>
  <cp:lastModifiedBy>Яценко Елена Анатольевна</cp:lastModifiedBy>
  <cp:revision>1</cp:revision>
  <dcterms:created xsi:type="dcterms:W3CDTF">2025-12-15T16:00:55Z</dcterms:created>
  <dcterms:modified xsi:type="dcterms:W3CDTF">2026-05-20T12:41:30Z</dcterms:modified>
</cp:coreProperties>
</file>